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002F87"/>
    <a:srgbClr val="005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B05C2F-E5DB-AB45-85E5-1EAB2B11ED3D}" v="2" dt="2025-10-28T14:52:41.4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13"/>
    <p:restoredTop sz="94694"/>
  </p:normalViewPr>
  <p:slideViewPr>
    <p:cSldViewPr snapToGrid="0" snapToObjects="1">
      <p:cViewPr varScale="1">
        <p:scale>
          <a:sx n="111" d="100"/>
          <a:sy n="111" d="100"/>
        </p:scale>
        <p:origin x="216" y="41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thers, Jeffrey" userId="6e40b7f0-f92e-4e9a-ad33-0e5d6a61616b" providerId="ADAL" clId="{0D4C7DFF-6A03-55F5-B049-D1EB275DC57B}"/>
    <pc:docChg chg="modMainMaster">
      <pc:chgData name="Brothers, Jeffrey" userId="6e40b7f0-f92e-4e9a-ad33-0e5d6a61616b" providerId="ADAL" clId="{0D4C7DFF-6A03-55F5-B049-D1EB275DC57B}" dt="2025-10-28T14:52:41.410" v="1"/>
      <pc:docMkLst>
        <pc:docMk/>
      </pc:docMkLst>
      <pc:sldMasterChg chg="setBg">
        <pc:chgData name="Brothers, Jeffrey" userId="6e40b7f0-f92e-4e9a-ad33-0e5d6a61616b" providerId="ADAL" clId="{0D4C7DFF-6A03-55F5-B049-D1EB275DC57B}" dt="2025-10-28T14:52:41.410" v="1"/>
        <pc:sldMasterMkLst>
          <pc:docMk/>
          <pc:sldMasterMk cId="1561012478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6"/>
            <a:ext cx="11734800" cy="830997"/>
          </a:xfrm>
        </p:spPr>
        <p:txBody>
          <a:bodyPr/>
          <a:lstStyle>
            <a:lvl1pPr>
              <a:defRPr sz="5400"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4024" y="3886200"/>
            <a:ext cx="966395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4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08" y="923093"/>
            <a:ext cx="11933584" cy="677108"/>
          </a:xfrm>
        </p:spPr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4704" y="1600201"/>
            <a:ext cx="52312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AD66-37C9-1248-843A-B593499E3AD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096000" y="1600201"/>
            <a:ext cx="52312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17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383" y="3013502"/>
            <a:ext cx="11337234" cy="830997"/>
          </a:xfrm>
        </p:spPr>
        <p:txBody>
          <a:bodyPr anchor="ctr" anchorCtr="0"/>
          <a:lstStyle>
            <a:lvl1pPr>
              <a:defRPr sz="5400"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3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1183" y="1016993"/>
            <a:ext cx="3952460" cy="307777"/>
          </a:xfrm>
        </p:spPr>
        <p:txBody>
          <a:bodyPr anchor="b"/>
          <a:lstStyle>
            <a:lvl1pPr algn="l">
              <a:defRPr sz="2000" b="1" spc="-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357" y="758031"/>
            <a:ext cx="7315200" cy="482775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71183" y="1632883"/>
            <a:ext cx="3952460" cy="39529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8357" y="6356351"/>
            <a:ext cx="2844800" cy="365125"/>
          </a:xfrm>
        </p:spPr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78843" y="6356351"/>
            <a:ext cx="2844800" cy="365125"/>
          </a:xfrm>
        </p:spPr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8357" y="923093"/>
            <a:ext cx="11655286" cy="73866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8357" y="1600201"/>
            <a:ext cx="1165528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8357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8843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1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800" b="1" kern="1200" spc="-150">
          <a:solidFill>
            <a:srgbClr val="FFCD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CD00"/>
        </a:buClr>
        <a:buSzPct val="100000"/>
        <a:buFont typeface="Wingdings" pitchFamily="2" charset="2"/>
        <a:buChar char="§"/>
        <a:defRPr sz="4000" kern="1200">
          <a:solidFill>
            <a:schemeClr val="bg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bg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bg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bg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Slideshow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42828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CC91A97-D25D-FF6C-C3AD-575854E9F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09D6ABA-72DD-F17A-2964-F737495BA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96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D62994-7299-326A-68CA-9BE1B5728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B83A47-0095-A2E4-22C8-A987FE8B001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71D5E8-C661-9DB5-1BB1-60BC61085F48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405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55045EA-92BC-78F5-28EC-5B48D8533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DE2E495-F84D-7C70-ED5B-665CF3CB9AC0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4A4678-F02C-8516-069C-5CDA9E1B3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64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FFFFFE"/>
      </a:dk1>
      <a:lt1>
        <a:srgbClr val="252524"/>
      </a:lt1>
      <a:dk2>
        <a:srgbClr val="FFFF6D"/>
      </a:dk2>
      <a:lt2>
        <a:srgbClr val="14296B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">
      <a:majorFont>
        <a:latin typeface="Georg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3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Georgia</vt:lpstr>
      <vt:lpstr>Wingdings</vt:lpstr>
      <vt:lpstr>Office Theme</vt:lpstr>
      <vt:lpstr>Slideshow Title</vt:lpstr>
      <vt:lpstr>PowerPoint Presentation</vt:lpstr>
      <vt:lpstr>PowerPoint Presentation</vt:lpstr>
      <vt:lpstr>PowerPoint Presentation</vt:lpstr>
    </vt:vector>
  </TitlesOfParts>
  <Company>Fort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brothers</dc:creator>
  <cp:lastModifiedBy>Brothers, Jeffrey</cp:lastModifiedBy>
  <cp:revision>18</cp:revision>
  <dcterms:created xsi:type="dcterms:W3CDTF">2017-05-04T22:25:49Z</dcterms:created>
  <dcterms:modified xsi:type="dcterms:W3CDTF">2025-10-28T14:52:51Z</dcterms:modified>
</cp:coreProperties>
</file>